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46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49" Type="http://schemas.openxmlformats.org/officeDocument/2006/relationships/tableStyles" Target="tableStyles.xml"/>  <Relationship Id="rId48" Type="http://schemas.openxmlformats.org/officeDocument/2006/relationships/theme" Target="theme/theme1.xml"/>  <Relationship Id="rId47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2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2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3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3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3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3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3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3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3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3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3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4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4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4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4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52" y="0"/>
            <a:ext cx="1218314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